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2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1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2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7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54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3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6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3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14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54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42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8D689-9B7C-448E-BBA9-559E1273421F}" type="datetimeFigureOut">
              <a:rPr lang="en-US" smtClean="0"/>
              <a:t>6/1/2012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C3F74-52AD-48FC-A3D4-06FE608AE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9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Talent project 21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Mr.Aleszczyk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9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eater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/>
          <a:lstStyle/>
          <a:p>
            <a:r>
              <a:rPr lang="en-US" dirty="0" smtClean="0"/>
              <a:t>I don’t take quick showers.</a:t>
            </a:r>
          </a:p>
          <a:p>
            <a:r>
              <a:rPr lang="en-US" dirty="0" smtClean="0"/>
              <a:t>I turn off lights and appliances that are not in use.</a:t>
            </a:r>
          </a:p>
          <a:p>
            <a:r>
              <a:rPr lang="en-US" dirty="0" smtClean="0"/>
              <a:t>I keep windows closed when the heat or air conditioning is on.</a:t>
            </a:r>
          </a:p>
          <a:p>
            <a:r>
              <a:rPr lang="en-US" dirty="0" smtClean="0"/>
              <a:t>I don’t let the water run when I’m brushing my teeth.</a:t>
            </a:r>
          </a:p>
          <a:p>
            <a:r>
              <a:rPr lang="en-US" dirty="0" smtClean="0"/>
              <a:t>I recycle products when possible.</a:t>
            </a:r>
            <a:endParaRPr lang="en-US" dirty="0"/>
          </a:p>
          <a:p>
            <a:r>
              <a:rPr lang="en-US" dirty="0" smtClean="0"/>
              <a:t>I don’t bring my own bags to the store.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98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coke bottle project is a coin purse.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305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39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82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74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Talent project 21 </vt:lpstr>
      <vt:lpstr>Energy eater</vt:lpstr>
      <vt:lpstr>My coke bottle project is a coin purse.</vt:lpstr>
      <vt:lpstr>PowerPoint Presentation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Talent project 21</dc:title>
  <dc:creator>TIBBSM</dc:creator>
  <cp:lastModifiedBy>TIBBSM</cp:lastModifiedBy>
  <cp:revision>3</cp:revision>
  <dcterms:created xsi:type="dcterms:W3CDTF">2011-11-09T13:53:02Z</dcterms:created>
  <dcterms:modified xsi:type="dcterms:W3CDTF">2012-06-01T12:25:20Z</dcterms:modified>
</cp:coreProperties>
</file>